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3" r:id="rId4"/>
  </p:sldMasterIdLst>
  <p:notesMasterIdLst>
    <p:notesMasterId r:id="rId6"/>
  </p:notesMasterIdLst>
  <p:sldIdLst>
    <p:sldId id="266" r:id="rId5"/>
  </p:sldIdLst>
  <p:sldSz cx="9144000" cy="6858000" type="screen4x3"/>
  <p:notesSz cx="7010400" cy="9296400"/>
  <p:embeddedFontLst>
    <p:embeddedFont>
      <p:font typeface="Arial Black" panose="020B0A04020102020204" pitchFamily="34" charset="0"/>
      <p:regular r:id="rId7"/>
      <p:bold r:id="rId8"/>
    </p:embeddedFont>
  </p:embeddedFontLst>
  <p:custDataLst>
    <p:tags r:id="rId9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9" roundtripDataSignature="AMtx7mgGxWGT6ENDICwM1Tl9lOrTJpWqn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ysha Koster" initials="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DAE6"/>
    <a:srgbClr val="CDE8EF"/>
    <a:srgbClr val="BFE2EB"/>
    <a:srgbClr val="31859C"/>
    <a:srgbClr val="4A7EBB"/>
    <a:srgbClr val="215A69"/>
    <a:srgbClr val="0037A4"/>
    <a:srgbClr val="78A2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2551A37-665D-44DE-83B3-404C1E185777}">
  <a:tblStyle styleId="{F2551A37-665D-44DE-83B3-404C1E18577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0" d="100"/>
          <a:sy n="200" d="100"/>
        </p:scale>
        <p:origin x="-72" y="-220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3" Type="http://schemas.openxmlformats.org/officeDocument/2006/relationships/customXml" Target="../customXml/item3.xml"/><Relationship Id="rId34" Type="http://schemas.openxmlformats.org/officeDocument/2006/relationships/tableStyles" Target="tableStyles.xml"/><Relationship Id="rId7" Type="http://schemas.openxmlformats.org/officeDocument/2006/relationships/font" Target="fonts/font1.fntdata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29" Type="http://customschemas.google.com/relationships/presentationmetadata" Target="metadata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30" Type="http://schemas.openxmlformats.org/officeDocument/2006/relationships/commentAuthors" Target="commentAuthor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nnie Fong" userId="578fc1e9-d969-4906-a150-bc457f17f4f1" providerId="ADAL" clId="{80C9AC90-6006-466D-9628-85CB03556EA0}"/>
    <pc:docChg chg="undo custSel modSld">
      <pc:chgData name="Connie Fong" userId="578fc1e9-d969-4906-a150-bc457f17f4f1" providerId="ADAL" clId="{80C9AC90-6006-466D-9628-85CB03556EA0}" dt="2024-09-12T19:33:40.391" v="41" actId="20577"/>
      <pc:docMkLst>
        <pc:docMk/>
      </pc:docMkLst>
      <pc:sldChg chg="modSp mod">
        <pc:chgData name="Connie Fong" userId="578fc1e9-d969-4906-a150-bc457f17f4f1" providerId="ADAL" clId="{80C9AC90-6006-466D-9628-85CB03556EA0}" dt="2024-09-12T19:33:40.391" v="41" actId="20577"/>
        <pc:sldMkLst>
          <pc:docMk/>
          <pc:sldMk cId="1894838577" sldId="266"/>
        </pc:sldMkLst>
        <pc:spChg chg="mod">
          <ac:chgData name="Connie Fong" userId="578fc1e9-d969-4906-a150-bc457f17f4f1" providerId="ADAL" clId="{80C9AC90-6006-466D-9628-85CB03556EA0}" dt="2024-09-12T19:30:30.459" v="39" actId="20577"/>
          <ac:spMkLst>
            <pc:docMk/>
            <pc:sldMk cId="1894838577" sldId="266"/>
            <ac:spMk id="3" creationId="{D31DE755-0740-3605-379B-50F41DE70F7F}"/>
          </ac:spMkLst>
        </pc:spChg>
        <pc:spChg chg="mod">
          <ac:chgData name="Connie Fong" userId="578fc1e9-d969-4906-a150-bc457f17f4f1" providerId="ADAL" clId="{80C9AC90-6006-466D-9628-85CB03556EA0}" dt="2024-09-12T19:30:32.293" v="40" actId="20577"/>
          <ac:spMkLst>
            <pc:docMk/>
            <pc:sldMk cId="1894838577" sldId="266"/>
            <ac:spMk id="4" creationId="{B8604ECF-E479-0855-A5A0-87FE0C4F485C}"/>
          </ac:spMkLst>
        </pc:spChg>
        <pc:spChg chg="mod">
          <ac:chgData name="Connie Fong" userId="578fc1e9-d969-4906-a150-bc457f17f4f1" providerId="ADAL" clId="{80C9AC90-6006-466D-9628-85CB03556EA0}" dt="2024-09-12T19:29:36.877" v="17" actId="20577"/>
          <ac:spMkLst>
            <pc:docMk/>
            <pc:sldMk cId="1894838577" sldId="266"/>
            <ac:spMk id="23" creationId="{C46D825E-C55D-6973-B1DF-F5084EFC741A}"/>
          </ac:spMkLst>
        </pc:spChg>
        <pc:spChg chg="mod">
          <ac:chgData name="Connie Fong" userId="578fc1e9-d969-4906-a150-bc457f17f4f1" providerId="ADAL" clId="{80C9AC90-6006-466D-9628-85CB03556EA0}" dt="2024-09-12T19:28:51.240" v="0" actId="20577"/>
          <ac:spMkLst>
            <pc:docMk/>
            <pc:sldMk cId="1894838577" sldId="266"/>
            <ac:spMk id="120" creationId="{00000000-0000-0000-0000-000000000000}"/>
          </ac:spMkLst>
        </pc:spChg>
        <pc:spChg chg="mod">
          <ac:chgData name="Connie Fong" userId="578fc1e9-d969-4906-a150-bc457f17f4f1" providerId="ADAL" clId="{80C9AC90-6006-466D-9628-85CB03556EA0}" dt="2024-09-12T19:28:54.813" v="2" actId="20577"/>
          <ac:spMkLst>
            <pc:docMk/>
            <pc:sldMk cId="1894838577" sldId="266"/>
            <ac:spMk id="121" creationId="{00000000-0000-0000-0000-000000000000}"/>
          </ac:spMkLst>
        </pc:spChg>
        <pc:spChg chg="mod">
          <ac:chgData name="Connie Fong" userId="578fc1e9-d969-4906-a150-bc457f17f4f1" providerId="ADAL" clId="{80C9AC90-6006-466D-9628-85CB03556EA0}" dt="2024-09-12T19:29:28.382" v="13" actId="20577"/>
          <ac:spMkLst>
            <pc:docMk/>
            <pc:sldMk cId="1894838577" sldId="266"/>
            <ac:spMk id="126" creationId="{00000000-0000-0000-0000-000000000000}"/>
          </ac:spMkLst>
        </pc:spChg>
        <pc:spChg chg="mod">
          <ac:chgData name="Connie Fong" userId="578fc1e9-d969-4906-a150-bc457f17f4f1" providerId="ADAL" clId="{80C9AC90-6006-466D-9628-85CB03556EA0}" dt="2024-09-12T19:29:00.505" v="5" actId="20577"/>
          <ac:spMkLst>
            <pc:docMk/>
            <pc:sldMk cId="1894838577" sldId="266"/>
            <ac:spMk id="132" creationId="{00000000-0000-0000-0000-000000000000}"/>
          </ac:spMkLst>
        </pc:spChg>
        <pc:spChg chg="mod">
          <ac:chgData name="Connie Fong" userId="578fc1e9-d969-4906-a150-bc457f17f4f1" providerId="ADAL" clId="{80C9AC90-6006-466D-9628-85CB03556EA0}" dt="2024-09-12T19:29:30.713" v="15" actId="20577"/>
          <ac:spMkLst>
            <pc:docMk/>
            <pc:sldMk cId="1894838577" sldId="266"/>
            <ac:spMk id="133" creationId="{00000000-0000-0000-0000-000000000000}"/>
          </ac:spMkLst>
        </pc:spChg>
        <pc:spChg chg="mod">
          <ac:chgData name="Connie Fong" userId="578fc1e9-d969-4906-a150-bc457f17f4f1" providerId="ADAL" clId="{80C9AC90-6006-466D-9628-85CB03556EA0}" dt="2024-09-12T19:29:55.909" v="22" actId="20577"/>
          <ac:spMkLst>
            <pc:docMk/>
            <pc:sldMk cId="1894838577" sldId="266"/>
            <ac:spMk id="134" creationId="{00000000-0000-0000-0000-000000000000}"/>
          </ac:spMkLst>
        </pc:spChg>
        <pc:spChg chg="mod">
          <ac:chgData name="Connie Fong" userId="578fc1e9-d969-4906-a150-bc457f17f4f1" providerId="ADAL" clId="{80C9AC90-6006-466D-9628-85CB03556EA0}" dt="2024-09-12T19:29:59.790" v="23" actId="20577"/>
          <ac:spMkLst>
            <pc:docMk/>
            <pc:sldMk cId="1894838577" sldId="266"/>
            <ac:spMk id="135" creationId="{00000000-0000-0000-0000-000000000000}"/>
          </ac:spMkLst>
        </pc:spChg>
        <pc:spChg chg="mod">
          <ac:chgData name="Connie Fong" userId="578fc1e9-d969-4906-a150-bc457f17f4f1" providerId="ADAL" clId="{80C9AC90-6006-466D-9628-85CB03556EA0}" dt="2024-09-12T19:29:33.116" v="16" actId="20577"/>
          <ac:spMkLst>
            <pc:docMk/>
            <pc:sldMk cId="1894838577" sldId="266"/>
            <ac:spMk id="137" creationId="{00000000-0000-0000-0000-000000000000}"/>
          </ac:spMkLst>
        </pc:spChg>
        <pc:spChg chg="mod">
          <ac:chgData name="Connie Fong" userId="578fc1e9-d969-4906-a150-bc457f17f4f1" providerId="ADAL" clId="{80C9AC90-6006-466D-9628-85CB03556EA0}" dt="2024-09-12T19:30:07.001" v="25" actId="20577"/>
          <ac:spMkLst>
            <pc:docMk/>
            <pc:sldMk cId="1894838577" sldId="266"/>
            <ac:spMk id="138" creationId="{00000000-0000-0000-0000-000000000000}"/>
          </ac:spMkLst>
        </pc:spChg>
        <pc:spChg chg="mod">
          <ac:chgData name="Connie Fong" userId="578fc1e9-d969-4906-a150-bc457f17f4f1" providerId="ADAL" clId="{80C9AC90-6006-466D-9628-85CB03556EA0}" dt="2024-09-12T19:30:14.113" v="31" actId="20577"/>
          <ac:spMkLst>
            <pc:docMk/>
            <pc:sldMk cId="1894838577" sldId="266"/>
            <ac:spMk id="139" creationId="{00000000-0000-0000-0000-000000000000}"/>
          </ac:spMkLst>
        </pc:spChg>
        <pc:spChg chg="mod">
          <ac:chgData name="Connie Fong" userId="578fc1e9-d969-4906-a150-bc457f17f4f1" providerId="ADAL" clId="{80C9AC90-6006-466D-9628-85CB03556EA0}" dt="2024-09-12T19:29:07.135" v="9" actId="20577"/>
          <ac:spMkLst>
            <pc:docMk/>
            <pc:sldMk cId="1894838577" sldId="266"/>
            <ac:spMk id="145" creationId="{00000000-0000-0000-0000-000000000000}"/>
          </ac:spMkLst>
        </pc:spChg>
        <pc:spChg chg="mod">
          <ac:chgData name="Connie Fong" userId="578fc1e9-d969-4906-a150-bc457f17f4f1" providerId="ADAL" clId="{80C9AC90-6006-466D-9628-85CB03556EA0}" dt="2024-09-12T19:29:09.335" v="11" actId="20577"/>
          <ac:spMkLst>
            <pc:docMk/>
            <pc:sldMk cId="1894838577" sldId="266"/>
            <ac:spMk id="147" creationId="{00000000-0000-0000-0000-000000000000}"/>
          </ac:spMkLst>
        </pc:spChg>
        <pc:spChg chg="mod">
          <ac:chgData name="Connie Fong" userId="578fc1e9-d969-4906-a150-bc457f17f4f1" providerId="ADAL" clId="{80C9AC90-6006-466D-9628-85CB03556EA0}" dt="2024-09-12T19:30:16.856" v="32" actId="20577"/>
          <ac:spMkLst>
            <pc:docMk/>
            <pc:sldMk cId="1894838577" sldId="266"/>
            <ac:spMk id="149" creationId="{00000000-0000-0000-0000-000000000000}"/>
          </ac:spMkLst>
        </pc:spChg>
        <pc:spChg chg="mod">
          <ac:chgData name="Connie Fong" userId="578fc1e9-d969-4906-a150-bc457f17f4f1" providerId="ADAL" clId="{80C9AC90-6006-466D-9628-85CB03556EA0}" dt="2024-09-12T19:30:23.534" v="35" actId="20577"/>
          <ac:spMkLst>
            <pc:docMk/>
            <pc:sldMk cId="1894838577" sldId="266"/>
            <ac:spMk id="153" creationId="{00000000-0000-0000-0000-000000000000}"/>
          </ac:spMkLst>
        </pc:spChg>
        <pc:spChg chg="mod">
          <ac:chgData name="Connie Fong" userId="578fc1e9-d969-4906-a150-bc457f17f4f1" providerId="ADAL" clId="{80C9AC90-6006-466D-9628-85CB03556EA0}" dt="2024-09-12T19:29:52.926" v="21" actId="20577"/>
          <ac:spMkLst>
            <pc:docMk/>
            <pc:sldMk cId="1894838577" sldId="266"/>
            <ac:spMk id="156" creationId="{00000000-0000-0000-0000-000000000000}"/>
          </ac:spMkLst>
        </pc:spChg>
        <pc:spChg chg="mod">
          <ac:chgData name="Connie Fong" userId="578fc1e9-d969-4906-a150-bc457f17f4f1" providerId="ADAL" clId="{80C9AC90-6006-466D-9628-85CB03556EA0}" dt="2024-09-12T19:28:57.704" v="3" actId="20577"/>
          <ac:spMkLst>
            <pc:docMk/>
            <pc:sldMk cId="1894838577" sldId="266"/>
            <ac:spMk id="161" creationId="{00000000-0000-0000-0000-000000000000}"/>
          </ac:spMkLst>
        </pc:spChg>
        <pc:spChg chg="mod">
          <ac:chgData name="Connie Fong" userId="578fc1e9-d969-4906-a150-bc457f17f4f1" providerId="ADAL" clId="{80C9AC90-6006-466D-9628-85CB03556EA0}" dt="2024-09-12T19:30:09.444" v="27" actId="20577"/>
          <ac:spMkLst>
            <pc:docMk/>
            <pc:sldMk cId="1894838577" sldId="266"/>
            <ac:spMk id="164" creationId="{00000000-0000-0000-0000-000000000000}"/>
          </ac:spMkLst>
        </pc:spChg>
        <pc:spChg chg="mod">
          <ac:chgData name="Connie Fong" userId="578fc1e9-d969-4906-a150-bc457f17f4f1" providerId="ADAL" clId="{80C9AC90-6006-466D-9628-85CB03556EA0}" dt="2024-09-12T19:30:11.475" v="29" actId="20577"/>
          <ac:spMkLst>
            <pc:docMk/>
            <pc:sldMk cId="1894838577" sldId="266"/>
            <ac:spMk id="165" creationId="{00000000-0000-0000-0000-000000000000}"/>
          </ac:spMkLst>
        </pc:spChg>
        <pc:spChg chg="mod">
          <ac:chgData name="Connie Fong" userId="578fc1e9-d969-4906-a150-bc457f17f4f1" providerId="ADAL" clId="{80C9AC90-6006-466D-9628-85CB03556EA0}" dt="2024-09-12T19:29:04.658" v="7" actId="20577"/>
          <ac:spMkLst>
            <pc:docMk/>
            <pc:sldMk cId="1894838577" sldId="266"/>
            <ac:spMk id="166" creationId="{00000000-0000-0000-0000-000000000000}"/>
          </ac:spMkLst>
        </pc:spChg>
        <pc:spChg chg="mod">
          <ac:chgData name="Connie Fong" userId="578fc1e9-d969-4906-a150-bc457f17f4f1" providerId="ADAL" clId="{80C9AC90-6006-466D-9628-85CB03556EA0}" dt="2024-09-12T19:30:19.842" v="33" actId="20577"/>
          <ac:spMkLst>
            <pc:docMk/>
            <pc:sldMk cId="1894838577" sldId="266"/>
            <ac:spMk id="168" creationId="{00000000-0000-0000-0000-000000000000}"/>
          </ac:spMkLst>
        </pc:spChg>
        <pc:spChg chg="mod">
          <ac:chgData name="Connie Fong" userId="578fc1e9-d969-4906-a150-bc457f17f4f1" providerId="ADAL" clId="{80C9AC90-6006-466D-9628-85CB03556EA0}" dt="2024-09-12T19:33:40.391" v="41" actId="20577"/>
          <ac:spMkLst>
            <pc:docMk/>
            <pc:sldMk cId="1894838577" sldId="266"/>
            <ac:spMk id="169" creationId="{00000000-0000-0000-0000-000000000000}"/>
          </ac:spMkLst>
        </pc:spChg>
        <pc:spChg chg="mod">
          <ac:chgData name="Connie Fong" userId="578fc1e9-d969-4906-a150-bc457f17f4f1" providerId="ADAL" clId="{80C9AC90-6006-466D-9628-85CB03556EA0}" dt="2024-09-12T19:30:27.488" v="37" actId="20577"/>
          <ac:spMkLst>
            <pc:docMk/>
            <pc:sldMk cId="1894838577" sldId="266"/>
            <ac:spMk id="17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14" name="Google Shape;114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7777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6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35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35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35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35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35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35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35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350"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0"/>
          <p:cNvSpPr txBox="1">
            <a:spLocks noGrp="1"/>
          </p:cNvSpPr>
          <p:nvPr>
            <p:ph type="title"/>
          </p:nvPr>
        </p:nvSpPr>
        <p:spPr>
          <a:xfrm>
            <a:off x="1019330" y="1841292"/>
            <a:ext cx="6858000" cy="632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0066A4"/>
              </a:buClr>
              <a:buSzPts val="2800"/>
              <a:buFont typeface="Calibri"/>
              <a:buNone/>
              <a:defRPr sz="2800" b="1" i="0" u="none" strike="noStrike" cap="none">
                <a:solidFill>
                  <a:srgbClr val="0066A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bg>
      <p:bgPr>
        <a:gradFill>
          <a:gsLst>
            <a:gs pos="0">
              <a:schemeClr val="lt1"/>
            </a:gs>
            <a:gs pos="100000">
              <a:srgbClr val="93939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1"/>
          <p:cNvSpPr txBox="1"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21"/>
          <p:cNvSpPr/>
          <p:nvPr/>
        </p:nvSpPr>
        <p:spPr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5" name="Google Shape;35;p21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6" name="Google Shape;36;p21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7" name="Google Shape;37;p21"/>
          <p:cNvSpPr txBox="1"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Arial"/>
              <a:buNone/>
              <a:defRPr sz="4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endParaRPr/>
          </a:p>
        </p:txBody>
      </p:sp>
      <p:sp>
        <p:nvSpPr>
          <p:cNvPr id="39" name="Google Shape;39;p21"/>
          <p:cNvSpPr txBox="1">
            <a:spLocks noGrp="1"/>
          </p:cNvSpPr>
          <p:nvPr>
            <p:ph type="sldNum" idx="12"/>
          </p:nvPr>
        </p:nvSpPr>
        <p:spPr>
          <a:xfrm>
            <a:off x="0" y="1752600"/>
            <a:ext cx="1295400" cy="701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0" name="Google Shape;40;p21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65A4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4"/>
          <p:cNvSpPr/>
          <p:nvPr/>
        </p:nvSpPr>
        <p:spPr>
          <a:xfrm>
            <a:off x="0" y="0"/>
            <a:ext cx="9144000" cy="1268413"/>
          </a:xfrm>
          <a:prstGeom prst="rect">
            <a:avLst/>
          </a:prstGeom>
          <a:solidFill>
            <a:srgbClr val="78A22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rgbClr val="0065A4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20" name="Google Shape;20;p14" descr="CPTO-Logo-New-White-1109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8313" y="260350"/>
            <a:ext cx="2374900" cy="7429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4DDDB0E1-5BBA-1432-6504-00906F670B3A}"/>
              </a:ext>
            </a:extLst>
          </p:cNvPr>
          <p:cNvCxnSpPr>
            <a:cxnSpLocks/>
          </p:cNvCxnSpPr>
          <p:nvPr/>
        </p:nvCxnSpPr>
        <p:spPr>
          <a:xfrm>
            <a:off x="7529448" y="3416837"/>
            <a:ext cx="2580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Google Shape;126;p7"/>
          <p:cNvSpPr/>
          <p:nvPr/>
        </p:nvSpPr>
        <p:spPr>
          <a:xfrm>
            <a:off x="3879814" y="3112702"/>
            <a:ext cx="830305" cy="611249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650" dirty="0">
                <a:latin typeface="Calibri"/>
                <a:ea typeface="Calibri"/>
                <a:cs typeface="Calibri"/>
                <a:sym typeface="Calibri"/>
              </a:rPr>
              <a:t>EXAMINATIONS</a:t>
            </a:r>
          </a:p>
        </p:txBody>
      </p:sp>
      <p:sp>
        <p:nvSpPr>
          <p:cNvPr id="133" name="Google Shape;133;p7"/>
          <p:cNvSpPr/>
          <p:nvPr/>
        </p:nvSpPr>
        <p:spPr>
          <a:xfrm>
            <a:off x="3868611" y="3847470"/>
            <a:ext cx="831076" cy="61125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650" dirty="0">
                <a:latin typeface="Calibri"/>
                <a:ea typeface="Calibri"/>
                <a:cs typeface="Calibri"/>
                <a:sym typeface="Calibri"/>
              </a:rPr>
              <a:t>PRACTICE ADVICE</a:t>
            </a:r>
          </a:p>
        </p:txBody>
      </p:sp>
      <p:sp>
        <p:nvSpPr>
          <p:cNvPr id="134" name="Google Shape;134;p7"/>
          <p:cNvSpPr/>
          <p:nvPr/>
        </p:nvSpPr>
        <p:spPr>
          <a:xfrm>
            <a:off x="4913946" y="3845735"/>
            <a:ext cx="971738" cy="611044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650" dirty="0">
                <a:latin typeface="Calibri"/>
                <a:ea typeface="Calibri"/>
                <a:cs typeface="Calibri"/>
                <a:sym typeface="Calibri"/>
              </a:rPr>
              <a:t>QUALITY ASSURANCE</a:t>
            </a:r>
          </a:p>
        </p:txBody>
      </p:sp>
      <p:sp>
        <p:nvSpPr>
          <p:cNvPr id="135" name="Google Shape;135;p7"/>
          <p:cNvSpPr/>
          <p:nvPr/>
        </p:nvSpPr>
        <p:spPr>
          <a:xfrm>
            <a:off x="4910213" y="3112907"/>
            <a:ext cx="971738" cy="611043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650" dirty="0">
                <a:latin typeface="Calibri"/>
                <a:ea typeface="Calibri"/>
                <a:cs typeface="Calibri"/>
                <a:sym typeface="Calibri"/>
              </a:rPr>
              <a:t>REGISTRATION</a:t>
            </a:r>
          </a:p>
        </p:txBody>
      </p:sp>
      <p:sp>
        <p:nvSpPr>
          <p:cNvPr id="137" name="Google Shape;137;p7"/>
          <p:cNvSpPr/>
          <p:nvPr/>
        </p:nvSpPr>
        <p:spPr>
          <a:xfrm>
            <a:off x="3879814" y="4582239"/>
            <a:ext cx="841449" cy="608393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675" dirty="0">
                <a:latin typeface="Calibri"/>
                <a:ea typeface="Calibri"/>
                <a:cs typeface="Calibri"/>
                <a:sym typeface="Calibri"/>
              </a:rPr>
              <a:t>HEARINGS &amp; COMPLIANCE</a:t>
            </a:r>
          </a:p>
        </p:txBody>
      </p:sp>
      <p:sp>
        <p:nvSpPr>
          <p:cNvPr id="145" name="Google Shape;145;p7"/>
          <p:cNvSpPr/>
          <p:nvPr/>
        </p:nvSpPr>
        <p:spPr>
          <a:xfrm>
            <a:off x="2715264" y="3379637"/>
            <a:ext cx="870098" cy="45483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68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Policy Analyst</a:t>
            </a:r>
          </a:p>
        </p:txBody>
      </p:sp>
      <p:sp>
        <p:nvSpPr>
          <p:cNvPr id="147" name="Google Shape;147;p7"/>
          <p:cNvSpPr/>
          <p:nvPr/>
        </p:nvSpPr>
        <p:spPr>
          <a:xfrm>
            <a:off x="2715264" y="3932986"/>
            <a:ext cx="870098" cy="49605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675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Governance Specialist</a:t>
            </a:r>
          </a:p>
        </p:txBody>
      </p:sp>
      <p:sp>
        <p:nvSpPr>
          <p:cNvPr id="149" name="Google Shape;149;p7"/>
          <p:cNvSpPr/>
          <p:nvPr/>
        </p:nvSpPr>
        <p:spPr>
          <a:xfrm>
            <a:off x="8134438" y="3774868"/>
            <a:ext cx="791638" cy="59177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563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 &amp; Content Management Specialist</a:t>
            </a:r>
          </a:p>
        </p:txBody>
      </p:sp>
      <p:sp>
        <p:nvSpPr>
          <p:cNvPr id="153" name="Google Shape;153;p7"/>
          <p:cNvSpPr/>
          <p:nvPr/>
        </p:nvSpPr>
        <p:spPr>
          <a:xfrm>
            <a:off x="6611697" y="4366693"/>
            <a:ext cx="732274" cy="53487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563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Specialist </a:t>
            </a:r>
          </a:p>
        </p:txBody>
      </p:sp>
      <p:sp>
        <p:nvSpPr>
          <p:cNvPr id="161" name="Google Shape;161;p7"/>
          <p:cNvSpPr/>
          <p:nvPr/>
        </p:nvSpPr>
        <p:spPr>
          <a:xfrm>
            <a:off x="156369" y="2715918"/>
            <a:ext cx="1033247" cy="4848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675" dirty="0">
                <a:latin typeface="Calibri"/>
                <a:ea typeface="Calibri"/>
                <a:cs typeface="Calibri"/>
                <a:sym typeface="Calibri"/>
              </a:rPr>
              <a:t>Manager, Strategy</a:t>
            </a:r>
          </a:p>
        </p:txBody>
      </p:sp>
      <p:sp>
        <p:nvSpPr>
          <p:cNvPr id="166" name="Google Shape;166;p7"/>
          <p:cNvSpPr/>
          <p:nvPr/>
        </p:nvSpPr>
        <p:spPr>
          <a:xfrm>
            <a:off x="1301447" y="3379637"/>
            <a:ext cx="919676" cy="306263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675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Accounting Specialist</a:t>
            </a:r>
          </a:p>
        </p:txBody>
      </p:sp>
      <p:sp>
        <p:nvSpPr>
          <p:cNvPr id="168" name="Google Shape;168;p7"/>
          <p:cNvSpPr/>
          <p:nvPr/>
        </p:nvSpPr>
        <p:spPr>
          <a:xfrm>
            <a:off x="8134438" y="4450341"/>
            <a:ext cx="799626" cy="59177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563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Communications Coordinator</a:t>
            </a:r>
          </a:p>
        </p:txBody>
      </p:sp>
      <p:sp>
        <p:nvSpPr>
          <p:cNvPr id="172" name="Google Shape;172;p7"/>
          <p:cNvSpPr/>
          <p:nvPr/>
        </p:nvSpPr>
        <p:spPr>
          <a:xfrm>
            <a:off x="6610432" y="4966698"/>
            <a:ext cx="732274" cy="52061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563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 Support and Data Analysis Coordinator</a:t>
            </a:r>
            <a:endParaRPr sz="2025" dirty="0">
              <a:solidFill>
                <a:srgbClr val="0065A4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4" name="Google Shape;164;p7">
            <a:extLst>
              <a:ext uri="{FF2B5EF4-FFF2-40B4-BE49-F238E27FC236}">
                <a16:creationId xmlns:a16="http://schemas.microsoft.com/office/drawing/2014/main" id="{B8604ECF-E479-0855-A5A0-87FE0C4F485C}"/>
              </a:ext>
            </a:extLst>
          </p:cNvPr>
          <p:cNvSpPr/>
          <p:nvPr/>
        </p:nvSpPr>
        <p:spPr>
          <a:xfrm>
            <a:off x="7767349" y="5111118"/>
            <a:ext cx="1141617" cy="410081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58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Office Administrator</a:t>
            </a:r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BF26725D-3E2E-448E-BA0C-CF1FAC54DA7A}"/>
              </a:ext>
            </a:extLst>
          </p:cNvPr>
          <p:cNvCxnSpPr>
            <a:cxnSpLocks/>
            <a:stCxn id="120" idx="1"/>
            <a:endCxn id="132" idx="0"/>
          </p:cNvCxnSpPr>
          <p:nvPr/>
        </p:nvCxnSpPr>
        <p:spPr>
          <a:xfrm rot="10800000" flipV="1">
            <a:off x="1764021" y="2139724"/>
            <a:ext cx="2106061" cy="57619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D24D7268-1F28-0041-CC7B-8A088C670772}"/>
              </a:ext>
            </a:extLst>
          </p:cNvPr>
          <p:cNvCxnSpPr>
            <a:cxnSpLocks/>
            <a:stCxn id="120" idx="1"/>
            <a:endCxn id="169" idx="0"/>
          </p:cNvCxnSpPr>
          <p:nvPr/>
        </p:nvCxnSpPr>
        <p:spPr>
          <a:xfrm rot="10800000" flipV="1">
            <a:off x="3040997" y="2139725"/>
            <a:ext cx="829085" cy="57619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CCB691A-A270-EC34-0ECD-5245ED6BA086}"/>
              </a:ext>
            </a:extLst>
          </p:cNvPr>
          <p:cNvCxnSpPr>
            <a:cxnSpLocks/>
            <a:stCxn id="126" idx="3"/>
            <a:endCxn id="135" idx="1"/>
          </p:cNvCxnSpPr>
          <p:nvPr/>
        </p:nvCxnSpPr>
        <p:spPr>
          <a:xfrm>
            <a:off x="4710119" y="3418327"/>
            <a:ext cx="200094" cy="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16A0ABF-3D2C-7D87-5161-F4933C4E0B25}"/>
              </a:ext>
            </a:extLst>
          </p:cNvPr>
          <p:cNvCxnSpPr>
            <a:cxnSpLocks/>
            <a:stCxn id="133" idx="3"/>
            <a:endCxn id="134" idx="1"/>
          </p:cNvCxnSpPr>
          <p:nvPr/>
        </p:nvCxnSpPr>
        <p:spPr>
          <a:xfrm flipV="1">
            <a:off x="4699687" y="4151257"/>
            <a:ext cx="214259" cy="1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34CF2874-BEA1-5129-4FF2-F641C01E7F99}"/>
              </a:ext>
            </a:extLst>
          </p:cNvPr>
          <p:cNvCxnSpPr>
            <a:cxnSpLocks/>
          </p:cNvCxnSpPr>
          <p:nvPr/>
        </p:nvCxnSpPr>
        <p:spPr>
          <a:xfrm rot="5400000">
            <a:off x="2765661" y="3486387"/>
            <a:ext cx="3768762" cy="32894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0B1A2166-DEA9-34FF-0B18-7141888A2D41}"/>
              </a:ext>
            </a:extLst>
          </p:cNvPr>
          <p:cNvCxnSpPr>
            <a:cxnSpLocks/>
          </p:cNvCxnSpPr>
          <p:nvPr/>
        </p:nvCxnSpPr>
        <p:spPr>
          <a:xfrm flipV="1">
            <a:off x="4719398" y="5082790"/>
            <a:ext cx="305987" cy="7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Google Shape;156;p7"/>
          <p:cNvSpPr/>
          <p:nvPr/>
        </p:nvSpPr>
        <p:spPr>
          <a:xfrm>
            <a:off x="4917823" y="4578563"/>
            <a:ext cx="968357" cy="121285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650" dirty="0">
                <a:latin typeface="Calibri"/>
                <a:ea typeface="Calibri"/>
                <a:cs typeface="Calibri"/>
                <a:sym typeface="Calibri"/>
              </a:rPr>
              <a:t>INVESTIGATIONS</a:t>
            </a:r>
          </a:p>
        </p:txBody>
      </p:sp>
      <p:cxnSp>
        <p:nvCxnSpPr>
          <p:cNvPr id="106" name="Connector: Elbow 105">
            <a:extLst>
              <a:ext uri="{FF2B5EF4-FFF2-40B4-BE49-F238E27FC236}">
                <a16:creationId xmlns:a16="http://schemas.microsoft.com/office/drawing/2014/main" id="{107E575E-64C3-56E2-3130-CE50DACAF40E}"/>
              </a:ext>
            </a:extLst>
          </p:cNvPr>
          <p:cNvCxnSpPr>
            <a:cxnSpLocks/>
            <a:stCxn id="120" idx="3"/>
            <a:endCxn id="138" idx="0"/>
          </p:cNvCxnSpPr>
          <p:nvPr/>
        </p:nvCxnSpPr>
        <p:spPr>
          <a:xfrm>
            <a:off x="6187440" y="2139725"/>
            <a:ext cx="1348249" cy="56283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4CFC3287-0E7B-2DDF-6395-561BB4920A53}"/>
              </a:ext>
            </a:extLst>
          </p:cNvPr>
          <p:cNvCxnSpPr>
            <a:cxnSpLocks/>
          </p:cNvCxnSpPr>
          <p:nvPr/>
        </p:nvCxnSpPr>
        <p:spPr>
          <a:xfrm>
            <a:off x="7130361" y="3547886"/>
            <a:ext cx="396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E90168AB-DB57-ABBF-A34B-66F54241A8D4}"/>
              </a:ext>
            </a:extLst>
          </p:cNvPr>
          <p:cNvCxnSpPr>
            <a:cxnSpLocks/>
          </p:cNvCxnSpPr>
          <p:nvPr/>
        </p:nvCxnSpPr>
        <p:spPr>
          <a:xfrm flipV="1">
            <a:off x="7130361" y="4065538"/>
            <a:ext cx="396016" cy="50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ctor: Elbow 182">
            <a:extLst>
              <a:ext uri="{FF2B5EF4-FFF2-40B4-BE49-F238E27FC236}">
                <a16:creationId xmlns:a16="http://schemas.microsoft.com/office/drawing/2014/main" id="{D0BD5EC8-13DA-0BBD-B35D-B8538D7B220B}"/>
              </a:ext>
            </a:extLst>
          </p:cNvPr>
          <p:cNvCxnSpPr>
            <a:cxnSpLocks/>
            <a:stCxn id="139" idx="2"/>
            <a:endCxn id="168" idx="1"/>
          </p:cNvCxnSpPr>
          <p:nvPr/>
        </p:nvCxnSpPr>
        <p:spPr>
          <a:xfrm rot="5400000">
            <a:off x="7697957" y="4088918"/>
            <a:ext cx="1093792" cy="220829"/>
          </a:xfrm>
          <a:prstGeom prst="bentConnector4">
            <a:avLst>
              <a:gd name="adj1" fmla="val -22769"/>
              <a:gd name="adj2" fmla="val 19387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Google Shape;139;p7"/>
          <p:cNvSpPr/>
          <p:nvPr/>
        </p:nvSpPr>
        <p:spPr>
          <a:xfrm>
            <a:off x="7784459" y="3269859"/>
            <a:ext cx="1141617" cy="382577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650" dirty="0">
                <a:latin typeface="Calibri"/>
                <a:ea typeface="Calibri"/>
                <a:cs typeface="Calibri"/>
                <a:sym typeface="Calibri"/>
              </a:rPr>
              <a:t>Manager, Communications</a:t>
            </a:r>
          </a:p>
        </p:txBody>
      </p:sp>
      <p:cxnSp>
        <p:nvCxnSpPr>
          <p:cNvPr id="194" name="Connector: Elbow 193">
            <a:extLst>
              <a:ext uri="{FF2B5EF4-FFF2-40B4-BE49-F238E27FC236}">
                <a16:creationId xmlns:a16="http://schemas.microsoft.com/office/drawing/2014/main" id="{6DD096FF-9A2A-74BD-728B-B36631BD9015}"/>
              </a:ext>
            </a:extLst>
          </p:cNvPr>
          <p:cNvCxnSpPr>
            <a:cxnSpLocks/>
            <a:stCxn id="120" idx="1"/>
            <a:endCxn id="161" idx="0"/>
          </p:cNvCxnSpPr>
          <p:nvPr/>
        </p:nvCxnSpPr>
        <p:spPr>
          <a:xfrm rot="10800000" flipV="1">
            <a:off x="672993" y="2139724"/>
            <a:ext cx="3197088" cy="57619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Google Shape;132;p7"/>
          <p:cNvSpPr/>
          <p:nvPr/>
        </p:nvSpPr>
        <p:spPr>
          <a:xfrm>
            <a:off x="1316904" y="2715920"/>
            <a:ext cx="894232" cy="4919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675" dirty="0">
                <a:latin typeface="Calibri"/>
                <a:ea typeface="Calibri"/>
                <a:cs typeface="Calibri"/>
                <a:sym typeface="Calibri"/>
              </a:rPr>
              <a:t>Director, Finance</a:t>
            </a:r>
            <a:endParaRPr sz="2025" dirty="0">
              <a:latin typeface="Arial Black"/>
              <a:ea typeface="Arial Black"/>
              <a:cs typeface="Arial Black"/>
              <a:sym typeface="Arial Black"/>
            </a:endParaRPr>
          </a:p>
        </p:txBody>
      </p:sp>
      <p:cxnSp>
        <p:nvCxnSpPr>
          <p:cNvPr id="211" name="Connector: Elbow 210">
            <a:extLst>
              <a:ext uri="{FF2B5EF4-FFF2-40B4-BE49-F238E27FC236}">
                <a16:creationId xmlns:a16="http://schemas.microsoft.com/office/drawing/2014/main" id="{8E6ED15A-4432-79EA-5567-269A54DABDEB}"/>
              </a:ext>
            </a:extLst>
          </p:cNvPr>
          <p:cNvCxnSpPr>
            <a:cxnSpLocks/>
            <a:stCxn id="169" idx="2"/>
            <a:endCxn id="145" idx="1"/>
          </p:cNvCxnSpPr>
          <p:nvPr/>
        </p:nvCxnSpPr>
        <p:spPr>
          <a:xfrm rot="5400000">
            <a:off x="2678512" y="3244575"/>
            <a:ext cx="399232" cy="325733"/>
          </a:xfrm>
          <a:prstGeom prst="bentConnector4">
            <a:avLst>
              <a:gd name="adj1" fmla="val -45145"/>
              <a:gd name="adj2" fmla="val 16364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ctor: Elbow 212">
            <a:extLst>
              <a:ext uri="{FF2B5EF4-FFF2-40B4-BE49-F238E27FC236}">
                <a16:creationId xmlns:a16="http://schemas.microsoft.com/office/drawing/2014/main" id="{8A3187A7-47DA-9791-B318-E8FC5CCD16BE}"/>
              </a:ext>
            </a:extLst>
          </p:cNvPr>
          <p:cNvCxnSpPr>
            <a:cxnSpLocks/>
            <a:stCxn id="169" idx="2"/>
            <a:endCxn id="147" idx="1"/>
          </p:cNvCxnSpPr>
          <p:nvPr/>
        </p:nvCxnSpPr>
        <p:spPr>
          <a:xfrm rot="5400000">
            <a:off x="2391536" y="3531552"/>
            <a:ext cx="973188" cy="325733"/>
          </a:xfrm>
          <a:prstGeom prst="bentConnector4">
            <a:avLst>
              <a:gd name="adj1" fmla="val -12087"/>
              <a:gd name="adj2" fmla="val 16364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Google Shape;169;p7"/>
          <p:cNvSpPr/>
          <p:nvPr/>
        </p:nvSpPr>
        <p:spPr>
          <a:xfrm>
            <a:off x="2340668" y="2715919"/>
            <a:ext cx="1400655" cy="49190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650" dirty="0">
                <a:latin typeface="Calibri"/>
                <a:ea typeface="Calibri"/>
                <a:cs typeface="Calibri"/>
                <a:sym typeface="Calibri"/>
              </a:rPr>
              <a:t>Director, Policy, Governance &amp; </a:t>
            </a:r>
            <a:r>
              <a:rPr lang="en-US" sz="650">
                <a:latin typeface="Calibri"/>
                <a:ea typeface="Calibri"/>
                <a:cs typeface="Calibri"/>
                <a:sym typeface="Calibri"/>
              </a:rPr>
              <a:t>General Counsel</a:t>
            </a:r>
            <a:endParaRPr lang="en-US" sz="65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7"/>
          <p:cNvSpPr/>
          <p:nvPr/>
        </p:nvSpPr>
        <p:spPr>
          <a:xfrm>
            <a:off x="5998996" y="3269861"/>
            <a:ext cx="1122153" cy="454092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650" dirty="0">
                <a:latin typeface="Calibri"/>
                <a:ea typeface="Calibri"/>
                <a:cs typeface="Calibri"/>
                <a:sym typeface="Calibri"/>
              </a:rPr>
              <a:t>Manager, People &amp; Culture</a:t>
            </a:r>
          </a:p>
        </p:txBody>
      </p:sp>
      <p:sp>
        <p:nvSpPr>
          <p:cNvPr id="165" name="Google Shape;165;p7"/>
          <p:cNvSpPr/>
          <p:nvPr/>
        </p:nvSpPr>
        <p:spPr>
          <a:xfrm>
            <a:off x="5998995" y="3838494"/>
            <a:ext cx="1139777" cy="454092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650" dirty="0">
                <a:latin typeface="Calibri"/>
                <a:ea typeface="Calibri"/>
                <a:cs typeface="Calibri"/>
                <a:sym typeface="Calibri"/>
              </a:rPr>
              <a:t>Manager, IT </a:t>
            </a:r>
          </a:p>
        </p:txBody>
      </p:sp>
      <p:sp>
        <p:nvSpPr>
          <p:cNvPr id="138" name="Google Shape;138;p7"/>
          <p:cNvSpPr/>
          <p:nvPr/>
        </p:nvSpPr>
        <p:spPr>
          <a:xfrm>
            <a:off x="6669719" y="2702557"/>
            <a:ext cx="1731939" cy="4848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675" dirty="0">
                <a:latin typeface="Calibri"/>
                <a:ea typeface="Calibri"/>
                <a:cs typeface="Calibri"/>
                <a:sym typeface="Calibri"/>
              </a:rPr>
              <a:t>Senior Director, Organizational Effectiveness</a:t>
            </a:r>
            <a:endParaRPr sz="2025" dirty="0">
              <a:latin typeface="Arial Black"/>
              <a:ea typeface="Arial Black"/>
              <a:cs typeface="Arial Black"/>
              <a:sym typeface="Arial Black"/>
            </a:endParaRP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CCD86272-D4A9-74F1-AABF-D70CE11F2359}"/>
              </a:ext>
            </a:extLst>
          </p:cNvPr>
          <p:cNvCxnSpPr>
            <a:cxnSpLocks/>
            <a:stCxn id="138" idx="2"/>
            <a:endCxn id="4" idx="1"/>
          </p:cNvCxnSpPr>
          <p:nvPr/>
        </p:nvCxnSpPr>
        <p:spPr>
          <a:xfrm rot="16200000" flipH="1">
            <a:off x="6587139" y="4135948"/>
            <a:ext cx="2128761" cy="23166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Google Shape;172;p7">
            <a:extLst>
              <a:ext uri="{FF2B5EF4-FFF2-40B4-BE49-F238E27FC236}">
                <a16:creationId xmlns:a16="http://schemas.microsoft.com/office/drawing/2014/main" id="{D31DE755-0740-3605-379B-50F41DE70F7F}"/>
              </a:ext>
            </a:extLst>
          </p:cNvPr>
          <p:cNvSpPr/>
          <p:nvPr/>
        </p:nvSpPr>
        <p:spPr>
          <a:xfrm>
            <a:off x="6611697" y="5560680"/>
            <a:ext cx="732274" cy="52061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563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Systems Analyst </a:t>
            </a:r>
            <a:endParaRPr sz="2025" dirty="0">
              <a:solidFill>
                <a:srgbClr val="0065A4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96F39D8C-4503-EF18-F71F-274A1F10F373}"/>
              </a:ext>
            </a:extLst>
          </p:cNvPr>
          <p:cNvCxnSpPr>
            <a:cxnSpLocks/>
            <a:endCxn id="3" idx="1"/>
          </p:cNvCxnSpPr>
          <p:nvPr/>
        </p:nvCxnSpPr>
        <p:spPr>
          <a:xfrm rot="16200000" flipH="1">
            <a:off x="5738021" y="4947309"/>
            <a:ext cx="1529729" cy="21762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CC7FD07-85EC-FB40-C7A7-1B00BBB2B0C9}"/>
              </a:ext>
            </a:extLst>
          </p:cNvPr>
          <p:cNvCxnSpPr>
            <a:cxnSpLocks/>
          </p:cNvCxnSpPr>
          <p:nvPr/>
        </p:nvCxnSpPr>
        <p:spPr>
          <a:xfrm>
            <a:off x="7929370" y="4100035"/>
            <a:ext cx="200095" cy="11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7347E57-3ECA-D706-CDD1-B1CF23B3944B}"/>
              </a:ext>
            </a:extLst>
          </p:cNvPr>
          <p:cNvCxnSpPr>
            <a:cxnSpLocks/>
          </p:cNvCxnSpPr>
          <p:nvPr/>
        </p:nvCxnSpPr>
        <p:spPr>
          <a:xfrm>
            <a:off x="6398045" y="4686450"/>
            <a:ext cx="21425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8F5AA9B0-384B-52A6-CE06-6E56EE56CC91}"/>
              </a:ext>
            </a:extLst>
          </p:cNvPr>
          <p:cNvCxnSpPr>
            <a:cxnSpLocks/>
          </p:cNvCxnSpPr>
          <p:nvPr/>
        </p:nvCxnSpPr>
        <p:spPr>
          <a:xfrm>
            <a:off x="6398045" y="5288045"/>
            <a:ext cx="21425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Google Shape;155;p7">
            <a:extLst>
              <a:ext uri="{FF2B5EF4-FFF2-40B4-BE49-F238E27FC236}">
                <a16:creationId xmlns:a16="http://schemas.microsoft.com/office/drawing/2014/main" id="{C46D825E-C55D-6973-B1DF-F5084EFC741A}"/>
              </a:ext>
            </a:extLst>
          </p:cNvPr>
          <p:cNvSpPr/>
          <p:nvPr/>
        </p:nvSpPr>
        <p:spPr>
          <a:xfrm>
            <a:off x="3879814" y="5314152"/>
            <a:ext cx="819267" cy="477261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4A7E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650" dirty="0">
                <a:latin typeface="Calibri"/>
                <a:ea typeface="Calibri"/>
                <a:cs typeface="Calibri"/>
                <a:sym typeface="Calibri"/>
              </a:rPr>
              <a:t>SENIOR PHYSIOTHERAPIST ADVISOR</a:t>
            </a:r>
          </a:p>
        </p:txBody>
      </p: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7D976983-C440-B712-BEDF-4CAD55F9ABCF}"/>
              </a:ext>
            </a:extLst>
          </p:cNvPr>
          <p:cNvCxnSpPr>
            <a:cxnSpLocks/>
            <a:stCxn id="132" idx="2"/>
            <a:endCxn id="166" idx="0"/>
          </p:cNvCxnSpPr>
          <p:nvPr/>
        </p:nvCxnSpPr>
        <p:spPr>
          <a:xfrm rot="5400000">
            <a:off x="1676747" y="3292363"/>
            <a:ext cx="171813" cy="273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Google Shape;119;p7"/>
          <p:cNvSpPr/>
          <p:nvPr/>
        </p:nvSpPr>
        <p:spPr>
          <a:xfrm>
            <a:off x="3865970" y="1385589"/>
            <a:ext cx="2318829" cy="400882"/>
          </a:xfrm>
          <a:prstGeom prst="rect">
            <a:avLst/>
          </a:prstGeom>
          <a:solidFill>
            <a:schemeClr val="tx1"/>
          </a:solidFill>
          <a:ln w="1270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900" b="1">
                <a:solidFill>
                  <a:schemeClr val="bg1"/>
                </a:solidFill>
                <a:latin typeface="Arial Black"/>
                <a:ea typeface="Arial Black"/>
                <a:cs typeface="Arial Black"/>
                <a:sym typeface="Arial Black"/>
              </a:rPr>
              <a:t>Board of Directors</a:t>
            </a:r>
            <a:endParaRPr sz="900" b="1">
              <a:solidFill>
                <a:schemeClr val="bg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20" name="Google Shape;120;p7"/>
          <p:cNvSpPr/>
          <p:nvPr/>
        </p:nvSpPr>
        <p:spPr>
          <a:xfrm>
            <a:off x="3870081" y="1939284"/>
            <a:ext cx="2317359" cy="4008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Registrar &amp; CEO</a:t>
            </a:r>
          </a:p>
        </p:txBody>
      </p:sp>
      <p:sp>
        <p:nvSpPr>
          <p:cNvPr id="121" name="Google Shape;121;p7"/>
          <p:cNvSpPr/>
          <p:nvPr/>
        </p:nvSpPr>
        <p:spPr>
          <a:xfrm>
            <a:off x="3868611" y="2530069"/>
            <a:ext cx="2317359" cy="374488"/>
          </a:xfrm>
          <a:prstGeom prst="rect">
            <a:avLst/>
          </a:prstGeom>
          <a:solidFill>
            <a:srgbClr val="31859C"/>
          </a:solidFill>
          <a:ln w="1270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13" tIns="25706" rIns="51413" bIns="25706" anchor="ctr" anchorCtr="0">
            <a:noAutofit/>
          </a:bodyPr>
          <a:lstStyle/>
          <a:p>
            <a:pPr algn="ctr"/>
            <a:r>
              <a:rPr lang="en-US" sz="900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Deputy Registrar &amp; Chief Regulatory Officer</a:t>
            </a:r>
            <a:endParaRPr sz="900" dirty="0">
              <a:solidFill>
                <a:srgbClr val="0065A4"/>
              </a:solidFill>
              <a:latin typeface="Calibri" panose="020F0502020204030204" pitchFamily="34" charset="0"/>
              <a:ea typeface="Arial Black"/>
              <a:cs typeface="Calibri" panose="020F0502020204030204" pitchFamily="34" charset="0"/>
              <a:sym typeface="Arial Black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48385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f697b34-1cc1-484a-89ba-1a199b3eb845">
      <Terms xmlns="http://schemas.microsoft.com/office/infopath/2007/PartnerControls"/>
    </lcf76f155ced4ddcb4097134ff3c332f>
    <SharedWithUsers xmlns="e8554f9d-eef2-4e3d-85ee-0601f7a67bf8">
      <UserInfo>
        <DisplayName>Lisa Pretty</DisplayName>
        <AccountId>38</AccountId>
        <AccountType/>
      </UserInfo>
      <UserInfo>
        <DisplayName>Diane Daley</DisplayName>
        <AccountId>160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85828DF3F69A47BF44D41CA79DB13D" ma:contentTypeVersion="13" ma:contentTypeDescription="Create a new document." ma:contentTypeScope="" ma:versionID="fd203b70689d6aa057a8ab646c49d86c">
  <xsd:schema xmlns:xsd="http://www.w3.org/2001/XMLSchema" xmlns:xs="http://www.w3.org/2001/XMLSchema" xmlns:p="http://schemas.microsoft.com/office/2006/metadata/properties" xmlns:ns2="ef697b34-1cc1-484a-89ba-1a199b3eb845" xmlns:ns3="e8554f9d-eef2-4e3d-85ee-0601f7a67bf8" targetNamespace="http://schemas.microsoft.com/office/2006/metadata/properties" ma:root="true" ma:fieldsID="b720cdadee9816df58d32a86bf4facec" ns2:_="" ns3:_="">
    <xsd:import namespace="ef697b34-1cc1-484a-89ba-1a199b3eb845"/>
    <xsd:import namespace="e8554f9d-eef2-4e3d-85ee-0601f7a67b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697b34-1cc1-484a-89ba-1a199b3eb8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1d43b847-5ea9-4020-b873-1a19e69fa88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554f9d-eef2-4e3d-85ee-0601f7a67b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E79A97-F19B-4C95-9D16-2BFBE83178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019D05-EFFD-45BA-A04F-D4DF1F54ABB6}">
  <ds:schemaRefs>
    <ds:schemaRef ds:uri="http://www.w3.org/XML/1998/namespace"/>
    <ds:schemaRef ds:uri="http://purl.org/dc/terms/"/>
    <ds:schemaRef ds:uri="ef697b34-1cc1-484a-89ba-1a199b3eb845"/>
    <ds:schemaRef ds:uri="e8554f9d-eef2-4e3d-85ee-0601f7a67bf8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A93FE6C-5D5C-46D6-9DB6-FE8E0347676C}">
  <ds:schemaRefs>
    <ds:schemaRef ds:uri="e8554f9d-eef2-4e3d-85ee-0601f7a67bf8"/>
    <ds:schemaRef ds:uri="ef697b34-1cc1-484a-89ba-1a199b3eb84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82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 Black</vt:lpstr>
      <vt:lpstr>Arial</vt:lpstr>
      <vt:lpstr>Calibri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 worsfold</dc:creator>
  <cp:lastModifiedBy>Connie Fong</cp:lastModifiedBy>
  <cp:revision>8</cp:revision>
  <dcterms:created xsi:type="dcterms:W3CDTF">2018-04-27T18:10:57Z</dcterms:created>
  <dcterms:modified xsi:type="dcterms:W3CDTF">2024-09-12T19:33:42Z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60BD21D0-9ED5-4398-8693-4DDE16ACA927</vt:lpwstr>
  </property>
  <property fmtid="{D5CDD505-2E9C-101B-9397-08002B2CF9AE}" pid="3" name="ArticulatePath">
    <vt:lpwstr>CPO New Org Chart 230208</vt:lpwstr>
  </property>
  <property fmtid="{D5CDD505-2E9C-101B-9397-08002B2CF9AE}" pid="4" name="ContentTypeId">
    <vt:lpwstr>0x0101006E85828DF3F69A47BF44D41CA79DB13D</vt:lpwstr>
  </property>
  <property fmtid="{D5CDD505-2E9C-101B-9397-08002B2CF9AE}" pid="5" name="MediaServiceImageTags">
    <vt:lpwstr/>
  </property>
</Properties>
</file>